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60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3F28A5-DAF0-5DE4-B7D4-AC7273F9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7F8-8D64-33B7-086C-6E0A167D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Layers-Input Embedding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F103BB9-27AE-DBB5-80D1-A812035F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7" y="1902367"/>
            <a:ext cx="11462327" cy="47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2970-7885-2767-4767-D5F2FC04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D35D-E30B-C804-84A5-8091ADB3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E599BB-35C6-12E8-279A-5AB97E1D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71" y="1557885"/>
            <a:ext cx="898085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1F1CDF-4421-3860-009B-5B1B72C5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524</TotalTime>
  <Words>78</Words>
  <Application>Microsoft Office PowerPoint</Application>
  <PresentationFormat>Widescreen</PresentationFormat>
  <Paragraphs>16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Layers-Input Embedding</vt:lpstr>
      <vt:lpstr>Input Embedding Notebook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6</cp:revision>
  <dcterms:created xsi:type="dcterms:W3CDTF">2024-02-20T20:54:33Z</dcterms:created>
  <dcterms:modified xsi:type="dcterms:W3CDTF">2024-02-22T22:53:04Z</dcterms:modified>
</cp:coreProperties>
</file>